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3"/>
    <p:sldId id="267" r:id="rId4"/>
    <p:sldId id="258" r:id="rId5"/>
    <p:sldId id="259" r:id="rId6"/>
    <p:sldId id="263" r:id="rId7"/>
    <p:sldId id="261" r:id="rId8"/>
    <p:sldId id="262" r:id="rId9"/>
    <p:sldId id="266" r:id="rId10"/>
    <p:sldId id="264" r:id="rId11"/>
    <p:sldId id="265" r:id="rId12"/>
  </p:sldIdLst>
  <p:sldSz cx="26639520" cy="989965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737"/>
  </p:normalViewPr>
  <p:slideViewPr>
    <p:cSldViewPr snapToGrid="0" showGuides="1">
      <p:cViewPr varScale="1">
        <p:scale>
          <a:sx n="49" d="100"/>
          <a:sy n="49" d="100"/>
        </p:scale>
        <p:origin x="224" y="576"/>
      </p:cViewPr>
      <p:guideLst>
        <p:guide orient="horz" pos="3118"/>
        <p:guide pos="83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8D12CA-4CDF-42FF-98E9-F93DA505DBF0}" type="datetimeFigureOut">
              <a:rPr lang="fr-FR" smtClean="0"/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-722313" y="1143000"/>
            <a:ext cx="8302626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57F6E-6440-459A-9B03-58DC3BB44900}" type="slidenum">
              <a:rPr lang="fr-FR" smtClean="0"/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3329979" y="1620152"/>
            <a:ext cx="19979877" cy="3446547"/>
          </a:xfrm>
        </p:spPr>
        <p:txBody>
          <a:bodyPr anchor="b" anchorCtr="1"/>
          <a:lstStyle>
            <a:lvl1pPr algn="ctr">
              <a:defRPr sz="8660"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 hasCustomPrompt="1"/>
          </p:nvPr>
        </p:nvSpPr>
        <p:spPr>
          <a:xfrm>
            <a:off x="3329979" y="5199607"/>
            <a:ext cx="19979877" cy="2390122"/>
          </a:xfrm>
        </p:spPr>
        <p:txBody>
          <a:bodyPr anchorCtr="1"/>
          <a:lstStyle>
            <a:lvl1pPr marL="0" indent="0" algn="ctr">
              <a:buNone/>
              <a:defRPr sz="3465"/>
            </a:lvl1pPr>
          </a:lstStyle>
          <a:p>
            <a:pPr lvl="0"/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75DE485-875C-4D7B-8B15-66A1463D48AF}" type="datetime1">
              <a:rPr lang="fr-FR"/>
            </a:fld>
            <a:endParaRPr lang="fr-FR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A5B6D25-A5F1-4760-98C2-2F554A66045D}" type="slidenum">
              <a:rPr/>
            </a:fld>
            <a:endParaRPr lang="fr-FR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F783842-AA8F-4035-91DF-41A521AF9B44}" type="datetime1">
              <a:rPr lang="fr-FR"/>
            </a:fld>
            <a:endParaRPr lang="fr-FR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A7D7E9-D0B5-43FC-9118-0E7A74A8E077}" type="slidenum">
              <a:rPr/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19064133" y="527069"/>
            <a:ext cx="5744215" cy="8389491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1831488" y="527069"/>
            <a:ext cx="16899648" cy="8389491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FCCFEDE-7C3E-4570-84B2-8D1BC880D993}" type="datetime1">
              <a:rPr lang="fr-FR"/>
            </a:fld>
            <a:endParaRPr lang="fr-FR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0042A6-BB20-47C6-94D2-AA9A45459317}" type="slidenum">
              <a:rPr/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F3E5B11-EFED-40FF-8E57-17DDCF58C704}" type="datetime1">
              <a:rPr lang="fr-FR"/>
            </a:fld>
            <a:endParaRPr lang="fr-FR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58FE2D-1CC2-4A19-AE49-DB14D7BDA1C3}" type="slidenum">
              <a:rPr/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817616" y="2468038"/>
            <a:ext cx="22976860" cy="4117982"/>
          </a:xfrm>
        </p:spPr>
        <p:txBody>
          <a:bodyPr anchor="b"/>
          <a:lstStyle>
            <a:lvl1pPr>
              <a:defRPr sz="8660"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1817616" y="6624974"/>
            <a:ext cx="22976860" cy="2165546"/>
          </a:xfrm>
        </p:spPr>
        <p:txBody>
          <a:bodyPr/>
          <a:lstStyle>
            <a:lvl1pPr marL="0" indent="0">
              <a:buNone/>
              <a:defRPr sz="3465">
                <a:solidFill>
                  <a:srgbClr val="898989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  <a:endParaRPr lang="fr-FR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D882AC-30DB-4D70-9167-B362EF7B23DD}" type="datetime1">
              <a:rPr lang="fr-FR"/>
            </a:fld>
            <a:endParaRPr lang="fr-FR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4B64AA-EF69-48AC-BCCC-F7A0DBFCD51D}" type="slidenum">
              <a:rPr/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1831488" y="2635319"/>
            <a:ext cx="11321927" cy="628123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13486421" y="2635319"/>
            <a:ext cx="11321927" cy="628123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C5E2BA1-102D-43B3-9C83-5A5A137E175C}" type="datetime1">
              <a:rPr lang="fr-FR"/>
            </a:fld>
            <a:endParaRPr lang="fr-FR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2593947-975D-4EE0-9120-8F08436B854B}" type="slidenum">
              <a:rPr/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834963" y="527069"/>
            <a:ext cx="22976860" cy="191347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1834963" y="2426790"/>
            <a:ext cx="11269897" cy="1189332"/>
          </a:xfrm>
        </p:spPr>
        <p:txBody>
          <a:bodyPr anchor="b"/>
          <a:lstStyle>
            <a:lvl1pPr marL="0" indent="0">
              <a:buNone/>
              <a:defRPr sz="3465" b="1"/>
            </a:lvl1pPr>
          </a:lstStyle>
          <a:p>
            <a:pPr lvl="0"/>
            <a:r>
              <a:rPr lang="fr-FR"/>
              <a:t>Modifier les styles du texte du masque</a:t>
            </a:r>
            <a:endParaRPr lang="fr-FR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1834963" y="3616122"/>
            <a:ext cx="11269897" cy="531877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13486421" y="2426790"/>
            <a:ext cx="11325401" cy="1189332"/>
          </a:xfrm>
        </p:spPr>
        <p:txBody>
          <a:bodyPr anchor="b"/>
          <a:lstStyle>
            <a:lvl1pPr marL="0" indent="0">
              <a:buNone/>
              <a:defRPr sz="3465" b="1"/>
            </a:lvl1pPr>
          </a:lstStyle>
          <a:p>
            <a:pPr lvl="0"/>
            <a:r>
              <a:rPr lang="fr-FR"/>
              <a:t>Modifier les styles du texte du masque</a:t>
            </a:r>
            <a:endParaRPr lang="fr-FR"/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13486421" y="3616122"/>
            <a:ext cx="11325401" cy="531877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65A518-2CD7-4808-B292-A4832AD093DA}" type="datetime1">
              <a:rPr lang="fr-FR"/>
            </a:fld>
            <a:endParaRPr lang="fr-FR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4344103-ED85-4764-8037-996A79B4B745}" type="slidenum">
              <a:rPr/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464F4BA-8B2F-46A2-A0AD-CD56CEAE6C75}" type="datetime1">
              <a:rPr lang="fr-FR"/>
            </a:fld>
            <a:endParaRPr lang="fr-FR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3C4C7ED-E5CB-41AB-8EDD-FC64FC028CA6}" type="slidenum">
              <a:rPr/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CF132B4-E990-4061-8E2F-A646C6D11EA1}" type="datetime1">
              <a:rPr lang="fr-FR"/>
            </a:fld>
            <a:endParaRPr lang="fr-FR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CFFEEE3-25E5-4D25-B659-28C2AE890E54}" type="slidenum">
              <a:rPr/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834963" y="659977"/>
            <a:ext cx="8592040" cy="2309920"/>
          </a:xfrm>
        </p:spPr>
        <p:txBody>
          <a:bodyPr anchor="b"/>
          <a:lstStyle>
            <a:lvl1pPr>
              <a:defRPr sz="4620"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11325401" y="1425366"/>
            <a:ext cx="13486421" cy="7035165"/>
          </a:xfrm>
        </p:spPr>
        <p:txBody>
          <a:bodyPr/>
          <a:lstStyle>
            <a:lvl1pPr>
              <a:defRPr sz="4620"/>
            </a:lvl1pPr>
            <a:lvl2pPr>
              <a:defRPr sz="4040"/>
            </a:lvl2pPr>
            <a:lvl3pPr>
              <a:defRPr sz="3465"/>
            </a:lvl3pPr>
            <a:lvl4pPr>
              <a:defRPr sz="2885"/>
            </a:lvl4pPr>
            <a:lvl5pPr>
              <a:defRPr sz="2885"/>
            </a:lvl5pPr>
          </a:lstStyle>
          <a:p>
            <a:pPr lvl="0"/>
            <a:r>
              <a:rPr lang="fr-FR"/>
              <a:t>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1834963" y="2969898"/>
            <a:ext cx="8592040" cy="5502100"/>
          </a:xfrm>
        </p:spPr>
        <p:txBody>
          <a:bodyPr/>
          <a:lstStyle>
            <a:lvl1pPr marL="0" indent="0">
              <a:buNone/>
              <a:defRPr sz="2310"/>
            </a:lvl1pPr>
          </a:lstStyle>
          <a:p>
            <a:pPr lvl="0"/>
            <a:r>
              <a:rPr lang="fr-FR"/>
              <a:t>Modifier les styles du texte du masque</a:t>
            </a:r>
            <a:endParaRPr lang="fr-FR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6F393A5-DD17-401A-92F9-470BB158180E}" type="datetime1">
              <a:rPr lang="fr-FR"/>
            </a:fld>
            <a:endParaRPr lang="fr-FR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20F72AD-5D06-4E26-9084-FC1B83A608CB}" type="slidenum">
              <a:rPr/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834963" y="659977"/>
            <a:ext cx="8592040" cy="2309920"/>
          </a:xfrm>
        </p:spPr>
        <p:txBody>
          <a:bodyPr anchor="b"/>
          <a:lstStyle>
            <a:lvl1pPr>
              <a:defRPr sz="4620"/>
            </a:lvl1pPr>
          </a:lstStyle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11325401" y="1425366"/>
            <a:ext cx="13486421" cy="7035165"/>
          </a:xfrm>
        </p:spPr>
        <p:txBody>
          <a:bodyPr/>
          <a:lstStyle>
            <a:lvl1pPr marL="0" indent="0">
              <a:buNone/>
              <a:defRPr sz="4620"/>
            </a:lvl1pPr>
          </a:lstStyle>
          <a:p>
            <a:pPr lvl="0"/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1834963" y="2969898"/>
            <a:ext cx="8592040" cy="5502100"/>
          </a:xfrm>
        </p:spPr>
        <p:txBody>
          <a:bodyPr/>
          <a:lstStyle>
            <a:lvl1pPr marL="0" indent="0">
              <a:buNone/>
              <a:defRPr sz="2310"/>
            </a:lvl1pPr>
          </a:lstStyle>
          <a:p>
            <a:pPr lvl="0"/>
            <a:r>
              <a:rPr lang="fr-FR"/>
              <a:t>Modifier les styles du texte du masque</a:t>
            </a:r>
            <a:endParaRPr lang="fr-FR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1142537-C19A-4555-B562-7BB1AAD264F6}" type="datetime1">
              <a:rPr lang="fr-FR"/>
            </a:fld>
            <a:endParaRPr lang="fr-FR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EC63C0C-7099-4F6F-A2E5-F8A31E455B06}" type="slidenum">
              <a:rPr/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1831488" y="527069"/>
            <a:ext cx="22976860" cy="19134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1831488" y="2635319"/>
            <a:ext cx="22976860" cy="628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fr-FR"/>
              <a:t>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1831488" y="9175510"/>
            <a:ext cx="5993965" cy="5270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fr-FR" sz="1730" b="0" i="0" u="none" strike="noStrike" kern="1200" cap="none" spc="0" baseline="0">
                <a:solidFill>
                  <a:srgbClr val="898989"/>
                </a:solidFill>
                <a:uFillTx/>
                <a:latin typeface="Calibri" panose="020F0502020204030204"/>
              </a:defRPr>
            </a:lvl1pPr>
          </a:lstStyle>
          <a:p>
            <a:pPr lvl="0"/>
            <a:fld id="{DD9514D0-29E7-4A37-9BC0-7212DCB1C244}" type="datetime1">
              <a:rPr lang="fr-FR"/>
            </a:fld>
            <a:endParaRPr lang="fr-FR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8824444" y="9175510"/>
            <a:ext cx="8990947" cy="5270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fr-FR" sz="1730" b="0" i="0" u="none" strike="noStrike" kern="1200" cap="none" spc="0" baseline="0">
                <a:solidFill>
                  <a:srgbClr val="898989"/>
                </a:solidFill>
                <a:uFillTx/>
                <a:latin typeface="Calibri" panose="020F0502020204030204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18814383" y="9175510"/>
            <a:ext cx="5993965" cy="5270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fr-FR" sz="1730" b="0" i="0" u="none" strike="noStrike" kern="1200" cap="none" spc="0" baseline="0">
                <a:solidFill>
                  <a:srgbClr val="898989"/>
                </a:solidFill>
                <a:uFillTx/>
                <a:latin typeface="Calibri" panose="020F0502020204030204"/>
              </a:defRPr>
            </a:lvl1pPr>
          </a:lstStyle>
          <a:p>
            <a:pPr lvl="0"/>
            <a:fld id="{E00576B7-3AD2-4D11-9422-2F74D2A3B46C}" type="slidenum">
              <a:rPr/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1320165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defRPr lang="fr-FR" sz="6350" b="0" i="0" u="none" strike="noStrike" kern="1200" cap="none" spc="0" baseline="0">
          <a:solidFill>
            <a:srgbClr val="000000"/>
          </a:solidFill>
          <a:uFillTx/>
          <a:latin typeface="Calibri Light" panose="020F0302020204030204"/>
        </a:defRPr>
      </a:lvl1pPr>
    </p:titleStyle>
    <p:bodyStyle>
      <a:lvl1pPr marL="330200" marR="0" lvl="0" indent="-330200" algn="l" defTabSz="1320165" rtl="0" fontAlgn="auto" hangingPunct="1">
        <a:lnSpc>
          <a:spcPct val="90000"/>
        </a:lnSpc>
        <a:spcBef>
          <a:spcPts val="1445"/>
        </a:spcBef>
        <a:spcAft>
          <a:spcPts val="0"/>
        </a:spcAft>
        <a:buSzPct val="100000"/>
        <a:buFont typeface="Arial" panose="020B0604020202020204" pitchFamily="34"/>
        <a:buChar char="•"/>
        <a:defRPr lang="fr-FR" sz="4040" b="0" i="0" u="none" strike="noStrike" kern="1200" cap="none" spc="0" baseline="0">
          <a:solidFill>
            <a:srgbClr val="000000"/>
          </a:solidFill>
          <a:uFillTx/>
          <a:latin typeface="Calibri" panose="020F0502020204030204"/>
        </a:defRPr>
      </a:lvl1pPr>
      <a:lvl2pPr marL="989965" marR="0" lvl="1" indent="-330200" algn="l" defTabSz="1320165" rtl="0" fontAlgn="auto" hangingPunct="1">
        <a:lnSpc>
          <a:spcPct val="90000"/>
        </a:lnSpc>
        <a:spcBef>
          <a:spcPts val="720"/>
        </a:spcBef>
        <a:spcAft>
          <a:spcPts val="0"/>
        </a:spcAft>
        <a:buSzPct val="100000"/>
        <a:buFont typeface="Arial" panose="020B0604020202020204" pitchFamily="34"/>
        <a:buChar char="•"/>
        <a:defRPr lang="fr-FR" sz="3465" b="0" i="0" u="none" strike="noStrike" kern="1200" cap="none" spc="0" baseline="0">
          <a:solidFill>
            <a:srgbClr val="000000"/>
          </a:solidFill>
          <a:uFillTx/>
          <a:latin typeface="Calibri" panose="020F0502020204030204"/>
        </a:defRPr>
      </a:lvl2pPr>
      <a:lvl3pPr marL="1649730" marR="0" lvl="2" indent="-330200" algn="l" defTabSz="1320165" rtl="0" fontAlgn="auto" hangingPunct="1">
        <a:lnSpc>
          <a:spcPct val="90000"/>
        </a:lnSpc>
        <a:spcBef>
          <a:spcPts val="720"/>
        </a:spcBef>
        <a:spcAft>
          <a:spcPts val="0"/>
        </a:spcAft>
        <a:buSzPct val="100000"/>
        <a:buFont typeface="Arial" panose="020B0604020202020204" pitchFamily="34"/>
        <a:buChar char="•"/>
        <a:defRPr lang="fr-FR" sz="2885" b="0" i="0" u="none" strike="noStrike" kern="1200" cap="none" spc="0" baseline="0">
          <a:solidFill>
            <a:srgbClr val="000000"/>
          </a:solidFill>
          <a:uFillTx/>
          <a:latin typeface="Calibri" panose="020F0502020204030204"/>
        </a:defRPr>
      </a:lvl3pPr>
      <a:lvl4pPr marL="2310130" marR="0" lvl="3" indent="-330200" algn="l" defTabSz="1320165" rtl="0" fontAlgn="auto" hangingPunct="1">
        <a:lnSpc>
          <a:spcPct val="90000"/>
        </a:lnSpc>
        <a:spcBef>
          <a:spcPts val="720"/>
        </a:spcBef>
        <a:spcAft>
          <a:spcPts val="0"/>
        </a:spcAft>
        <a:buSzPct val="100000"/>
        <a:buFont typeface="Arial" panose="020B0604020202020204" pitchFamily="34"/>
        <a:buChar char="•"/>
        <a:defRPr lang="fr-FR" sz="2600" b="0" i="0" u="none" strike="noStrike" kern="1200" cap="none" spc="0" baseline="0">
          <a:solidFill>
            <a:srgbClr val="000000"/>
          </a:solidFill>
          <a:uFillTx/>
          <a:latin typeface="Calibri" panose="020F0502020204030204"/>
        </a:defRPr>
      </a:lvl4pPr>
      <a:lvl5pPr marL="2969895" marR="0" lvl="4" indent="-330200" algn="l" defTabSz="1320165" rtl="0" fontAlgn="auto" hangingPunct="1">
        <a:lnSpc>
          <a:spcPct val="90000"/>
        </a:lnSpc>
        <a:spcBef>
          <a:spcPts val="720"/>
        </a:spcBef>
        <a:spcAft>
          <a:spcPts val="0"/>
        </a:spcAft>
        <a:buSzPct val="100000"/>
        <a:buFont typeface="Arial" panose="020B0604020202020204" pitchFamily="34"/>
        <a:buChar char="•"/>
        <a:defRPr lang="fr-FR" sz="2600" b="0" i="0" u="none" strike="noStrike" kern="1200" cap="none" spc="0" baseline="0">
          <a:solidFill>
            <a:srgbClr val="000000"/>
          </a:solidFill>
          <a:uFillTx/>
          <a:latin typeface="Calibri" panose="020F050202020403020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 noGrp="1"/>
          </p:cNvSpPr>
          <p:nvPr>
            <p:ph type="ctrTitle"/>
          </p:nvPr>
        </p:nvSpPr>
        <p:spPr>
          <a:xfrm>
            <a:off x="3329940" y="905510"/>
            <a:ext cx="19979640" cy="5169535"/>
          </a:xfrm>
        </p:spPr>
        <p:txBody>
          <a:bodyPr>
            <a:normAutofit fontScale="90000"/>
          </a:bodyPr>
          <a:lstStyle/>
          <a:p>
            <a:r>
              <a:rPr lang="fr-FR" sz="8800" dirty="0">
                <a:solidFill>
                  <a:srgbClr val="FF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Ecole Elémentaire Pierre Brossolette</a:t>
            </a:r>
            <a:br>
              <a:rPr lang="fr-FR" sz="8800" dirty="0">
                <a:solidFill>
                  <a:srgbClr val="FF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</a:br>
            <a:r>
              <a:rPr lang="fr-FR" sz="8800" dirty="0">
                <a:solidFill>
                  <a:srgbClr val="FF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Les Mureaux</a:t>
            </a:r>
            <a:br>
              <a:rPr lang="fr-FR" sz="8800" dirty="0">
                <a:solidFill>
                  <a:srgbClr val="FF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</a:br>
            <a:r>
              <a:rPr lang="fr-FR" sz="8800" dirty="0">
                <a:latin typeface="Amatic SC" panose="00000500000000000000" pitchFamily="2" charset="-79"/>
                <a:cs typeface="Amatic SC" panose="00000500000000000000" pitchFamily="2" charset="-79"/>
              </a:rPr>
              <a:t>Concours Kamishibaï plurilingue 2022-2023 </a:t>
            </a:r>
            <a:endParaRPr lang="fr-FR" sz="8800" dirty="0"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sp>
        <p:nvSpPr>
          <p:cNvPr id="7" name="Sous-titre 2"/>
          <p:cNvSpPr txBox="1">
            <a:spLocks noGrp="1"/>
          </p:cNvSpPr>
          <p:nvPr>
            <p:ph type="subTitle" idx="1"/>
          </p:nvPr>
        </p:nvSpPr>
        <p:spPr>
          <a:xfrm>
            <a:off x="3329979" y="6303788"/>
            <a:ext cx="19979877" cy="2390122"/>
          </a:xfrm>
        </p:spPr>
        <p:txBody>
          <a:bodyPr>
            <a:normAutofit/>
          </a:bodyPr>
          <a:lstStyle/>
          <a:p>
            <a:r>
              <a:rPr lang="fr-FR" sz="6000" b="1" dirty="0">
                <a:solidFill>
                  <a:srgbClr val="FF0000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LA PORTE MAGIQUE</a:t>
            </a:r>
            <a:endParaRPr lang="fr-FR" sz="6000" dirty="0">
              <a:latin typeface="Amatic SC" panose="00000500000000000000" pitchFamily="2" charset="-79"/>
              <a:cs typeface="Amatic SC" panose="00000500000000000000" pitchFamily="2" charset="-79"/>
            </a:endParaRPr>
          </a:p>
          <a:p>
            <a:r>
              <a:rPr lang="fr-FR" sz="6000" dirty="0">
                <a:latin typeface="Amatic SC" panose="00000500000000000000" pitchFamily="2" charset="-79"/>
                <a:cs typeface="Amatic SC" panose="00000500000000000000" pitchFamily="2" charset="-79"/>
              </a:rPr>
              <a:t>(6-10 ans)</a:t>
            </a:r>
            <a:endParaRPr lang="fr-FR" sz="6000" dirty="0"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fr-FR" altLang="en-US"/>
          </a:p>
        </p:txBody>
      </p:sp>
      <p:pic>
        <p:nvPicPr>
          <p:cNvPr id="4" name="Espace réservé du contenu 3" descr="La porte magique image 8bis_page-000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35405" y="526415"/>
            <a:ext cx="10698480" cy="7564120"/>
          </a:xfrm>
          <a:prstGeom prst="rect">
            <a:avLst/>
          </a:prstGeom>
        </p:spPr>
      </p:pic>
      <p:pic>
        <p:nvPicPr>
          <p:cNvPr id="5" name="Espace réservé du contenu 4" descr="Planche 9"/>
          <p:cNvPicPr>
            <a:picLocks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11224260" y="2633980"/>
            <a:ext cx="15056485" cy="46570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fr-FR" altLang="en-US"/>
          </a:p>
        </p:txBody>
      </p:sp>
      <p:pic>
        <p:nvPicPr>
          <p:cNvPr id="4" name="Espace réservé du contenu 3" descr="Couverture la porte magique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31340" y="527050"/>
            <a:ext cx="11325225" cy="8194675"/>
          </a:xfrm>
          <a:prstGeom prst="rect">
            <a:avLst/>
          </a:prstGeom>
        </p:spPr>
      </p:pic>
      <p:sp>
        <p:nvSpPr>
          <p:cNvPr id="5" name="Zone de texte 4"/>
          <p:cNvSpPr txBox="1"/>
          <p:nvPr/>
        </p:nvSpPr>
        <p:spPr>
          <a:xfrm>
            <a:off x="15725775" y="4224020"/>
            <a:ext cx="94291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fr-FR" altLang="en-US" sz="4000"/>
              <a:t>La porte magique</a:t>
            </a:r>
            <a:endParaRPr lang="fr-FR" altLang="en-US" sz="4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fr-FR" altLang="en-US"/>
          </a:p>
        </p:txBody>
      </p:sp>
      <p:pic>
        <p:nvPicPr>
          <p:cNvPr id="4" name="Espace réservé du contenu 3" descr="La porte magique image 1bis_page-000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8580" y="758190"/>
            <a:ext cx="11538585" cy="8158480"/>
          </a:xfrm>
          <a:prstGeom prst="rect">
            <a:avLst/>
          </a:prstGeom>
        </p:spPr>
      </p:pic>
      <p:pic>
        <p:nvPicPr>
          <p:cNvPr id="11" name="Espace réservé du contenu 10" descr="texte planche 2"/>
          <p:cNvPicPr>
            <a:picLocks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11482070" y="2381885"/>
            <a:ext cx="14545945" cy="46793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fr-FR" altLang="en-US"/>
          </a:p>
        </p:txBody>
      </p:sp>
      <p:pic>
        <p:nvPicPr>
          <p:cNvPr id="4" name="Espace réservé du contenu 3" descr="La porte magique image 2bis_page-000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7310" y="526415"/>
            <a:ext cx="11866880" cy="8390255"/>
          </a:xfrm>
          <a:prstGeom prst="rect">
            <a:avLst/>
          </a:prstGeom>
        </p:spPr>
      </p:pic>
      <p:pic>
        <p:nvPicPr>
          <p:cNvPr id="7" name="Espace réservé du contenu 6" descr="Texte planche 3"/>
          <p:cNvPicPr>
            <a:picLocks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11611610" y="1014730"/>
            <a:ext cx="13424535" cy="75399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fr-FR" altLang="en-US"/>
          </a:p>
        </p:txBody>
      </p:sp>
      <p:pic>
        <p:nvPicPr>
          <p:cNvPr id="4" name="Espace réservé du contenu 3" descr="La porte magique image 3ter_page-000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69340" y="527050"/>
            <a:ext cx="11029315" cy="7798435"/>
          </a:xfrm>
          <a:prstGeom prst="rect">
            <a:avLst/>
          </a:prstGeom>
        </p:spPr>
      </p:pic>
      <p:pic>
        <p:nvPicPr>
          <p:cNvPr id="5" name="Espace réservé du contenu 4" descr="Texte planche 4"/>
          <p:cNvPicPr>
            <a:picLocks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12098655" y="699770"/>
            <a:ext cx="13006070" cy="78517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fr-FR" altLang="en-US"/>
          </a:p>
        </p:txBody>
      </p:sp>
      <p:pic>
        <p:nvPicPr>
          <p:cNvPr id="4" name="Espace réservé du contenu 3" descr="La porte magique image 4bis_page-000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8150" y="526415"/>
            <a:ext cx="11200130" cy="8390255"/>
          </a:xfrm>
          <a:prstGeom prst="rect">
            <a:avLst/>
          </a:prstGeom>
        </p:spPr>
      </p:pic>
      <p:pic>
        <p:nvPicPr>
          <p:cNvPr id="5" name="Espace réservé du contenu 4" descr="Texte planche 5"/>
          <p:cNvPicPr>
            <a:picLocks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12223115" y="526415"/>
            <a:ext cx="12162155" cy="871918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fr-FR" altLang="en-US"/>
          </a:p>
        </p:txBody>
      </p:sp>
      <p:pic>
        <p:nvPicPr>
          <p:cNvPr id="4" name="Espace réservé du contenu 3" descr="La porte magique image 5bis_page-000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66215" y="527050"/>
            <a:ext cx="11864975" cy="8389620"/>
          </a:xfrm>
          <a:prstGeom prst="rect">
            <a:avLst/>
          </a:prstGeom>
        </p:spPr>
      </p:pic>
      <p:pic>
        <p:nvPicPr>
          <p:cNvPr id="5" name="Espace réservé du contenu 4" descr="planche 6"/>
          <p:cNvPicPr>
            <a:picLocks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13331190" y="527685"/>
            <a:ext cx="12632055" cy="800290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fr-FR" altLang="en-US"/>
          </a:p>
        </p:txBody>
      </p:sp>
      <p:pic>
        <p:nvPicPr>
          <p:cNvPr id="4" name="Espace réservé du contenu 3" descr="La porte magique image 6bis_page-000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39800" y="768985"/>
            <a:ext cx="10730865" cy="7586980"/>
          </a:xfrm>
          <a:prstGeom prst="rect">
            <a:avLst/>
          </a:prstGeom>
        </p:spPr>
      </p:pic>
      <p:pic>
        <p:nvPicPr>
          <p:cNvPr id="6" name="Espace réservé du contenu 5" descr="Planche 7"/>
          <p:cNvPicPr>
            <a:picLocks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12597765" y="527050"/>
            <a:ext cx="12453620" cy="80708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fr-FR" altLang="en-US"/>
          </a:p>
        </p:txBody>
      </p:sp>
      <p:pic>
        <p:nvPicPr>
          <p:cNvPr id="4" name="Espace réservé du contenu 3" descr="La porte magique image 7bis_page-000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03655" y="527050"/>
            <a:ext cx="10515600" cy="7435215"/>
          </a:xfrm>
          <a:prstGeom prst="rect">
            <a:avLst/>
          </a:prstGeom>
        </p:spPr>
      </p:pic>
      <p:pic>
        <p:nvPicPr>
          <p:cNvPr id="5" name="Espace réservé du contenu 4" descr="Planche 8"/>
          <p:cNvPicPr>
            <a:picLocks noChangeAspect="1"/>
          </p:cNvPicPr>
          <p:nvPr>
            <p:ph idx="2"/>
          </p:nvPr>
        </p:nvPicPr>
        <p:blipFill>
          <a:blip r:embed="rId2"/>
          <a:stretch>
            <a:fillRect/>
          </a:stretch>
        </p:blipFill>
        <p:spPr>
          <a:xfrm>
            <a:off x="11731625" y="527050"/>
            <a:ext cx="13400405" cy="83896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Office%20Theme</Template>
  <TotalTime>0</TotalTime>
  <Words>133</Words>
  <Application>WPS Presentation</Application>
  <PresentationFormat>Personnalisé</PresentationFormat>
  <Paragraphs>7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2" baseType="lpstr">
      <vt:lpstr>Arial</vt:lpstr>
      <vt:lpstr>SimSun</vt:lpstr>
      <vt:lpstr>Wingdings</vt:lpstr>
      <vt:lpstr>Calibri</vt:lpstr>
      <vt:lpstr>Calibri Light</vt:lpstr>
      <vt:lpstr>Arial</vt:lpstr>
      <vt:lpstr>Amatic SC</vt:lpstr>
      <vt:lpstr>Segoe Print</vt:lpstr>
      <vt:lpstr>Microsoft YaHei</vt:lpstr>
      <vt:lpstr>Arial Unicode MS</vt:lpstr>
      <vt:lpstr>Calibri</vt:lpstr>
      <vt:lpstr>Thème Office</vt:lpstr>
      <vt:lpstr>Ecole Elémentaire Pierre Brossolette Les Mureaux Concours Kamishibaï plurilingue 2022-2023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Eva Gutjahr</dc:creator>
  <cp:lastModifiedBy>mleva</cp:lastModifiedBy>
  <cp:revision>17</cp:revision>
  <dcterms:created xsi:type="dcterms:W3CDTF">2018-01-15T11:21:00Z</dcterms:created>
  <dcterms:modified xsi:type="dcterms:W3CDTF">2023-03-20T23:37:17Z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0E216E969C014519B3B6BF42312A058E</vt:lpwstr>
  </property>
  <property fmtid="{D5CDD505-2E9C-101B-9397-08002B2CF9AE}" pid="3" name="KSOProductBuildVer">
    <vt:lpwstr>1036-11.2.0.11486</vt:lpwstr>
  </property>
</Properties>
</file>