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266A-A1E4-4D11-98F4-D1EBB8105B32}" type="datetimeFigureOut">
              <a:rPr lang="fr-FR" smtClean="0"/>
              <a:t>19/04/2023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0FE78-47BB-43C5-B81D-B7DCCB584CD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857232"/>
            <a:ext cx="7786742" cy="514353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 était une fois un petit garçon qui s’appelle </a:t>
            </a:r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* et qui vit dans une forêt au Togo, près d’une cascade.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Il aime son pays, mais ce qu’il veut le plus, c’est jouer dans la neige. Et au Togo, il n’y a pas de neige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 rencontre un oiseau.</a:t>
            </a:r>
          </a:p>
          <a:p>
            <a:pPr algn="r"/>
            <a:endParaRPr lang="fr-FR" dirty="0" smtClean="0">
              <a:solidFill>
                <a:schemeClr val="tx1"/>
              </a:solidFill>
            </a:endParaRPr>
          </a:p>
          <a:p>
            <a:pPr algn="r"/>
            <a:r>
              <a:rPr lang="fr-FR" sz="2600" dirty="0" smtClean="0">
                <a:solidFill>
                  <a:schemeClr val="tx1"/>
                </a:solidFill>
              </a:rPr>
              <a:t>*</a:t>
            </a:r>
            <a:r>
              <a:rPr lang="fr-FR" sz="2600" dirty="0">
                <a:solidFill>
                  <a:schemeClr val="tx1"/>
                </a:solidFill>
              </a:rPr>
              <a:t>prénom donné au Togo aux garçons nés un dimanche</a:t>
            </a:r>
          </a:p>
          <a:p>
            <a:pPr algn="just"/>
            <a:endParaRPr lang="fr-FR" dirty="0"/>
          </a:p>
        </p:txBody>
      </p:sp>
      <p:pic>
        <p:nvPicPr>
          <p:cNvPr id="2" name="KAMISHIBAI audi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7420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3561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785794"/>
            <a:ext cx="7786742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Ils arrivent en Allemagne. Il y a plein de nuages. Ils rencontrent un chat.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-Bonjour, je suis </a:t>
            </a:r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. Comment tu t’appelles ?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err="1">
                <a:solidFill>
                  <a:schemeClr val="tx1"/>
                </a:solidFill>
              </a:rPr>
              <a:t>Hallo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ich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heiße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Kätze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sz="2600" dirty="0">
                <a:solidFill>
                  <a:schemeClr val="tx1"/>
                </a:solidFill>
              </a:rPr>
              <a:t>(</a:t>
            </a:r>
            <a:r>
              <a:rPr lang="fr-FR" sz="2600" i="1" dirty="0">
                <a:solidFill>
                  <a:schemeClr val="tx1"/>
                </a:solidFill>
              </a:rPr>
              <a:t>bonjour, je m’appelle ‘chat’) </a:t>
            </a:r>
            <a:r>
              <a:rPr lang="fr-FR" sz="2600" dirty="0">
                <a:solidFill>
                  <a:schemeClr val="tx1"/>
                </a:solidFill>
              </a:rPr>
              <a:t>[‘halo: ‘</a:t>
            </a:r>
            <a:r>
              <a:rPr lang="fr-FR" sz="2600" dirty="0" err="1" smtClean="0">
                <a:solidFill>
                  <a:schemeClr val="tx1"/>
                </a:solidFill>
              </a:rPr>
              <a:t>ɪç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ajsœ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katsœ</a:t>
            </a:r>
            <a:r>
              <a:rPr lang="fr-FR" sz="2600" dirty="0" smtClean="0">
                <a:solidFill>
                  <a:schemeClr val="tx1"/>
                </a:solidFill>
              </a:rPr>
              <a:t>]</a:t>
            </a:r>
            <a:endParaRPr lang="fr-FR" sz="2600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-Ton pays est très beau, mais je cherche la neige.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Il n’y en a pas en ce moment. Va plus loin, où le père Noël habite.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Et ils se dirent </a:t>
            </a:r>
            <a:r>
              <a:rPr lang="fr-FR" dirty="0" err="1">
                <a:solidFill>
                  <a:schemeClr val="tx1"/>
                </a:solidFill>
              </a:rPr>
              <a:t>Tschüss</a:t>
            </a:r>
            <a:r>
              <a:rPr lang="fr-FR" dirty="0">
                <a:solidFill>
                  <a:schemeClr val="tx1"/>
                </a:solidFill>
              </a:rPr>
              <a:t> ! </a:t>
            </a:r>
            <a:r>
              <a:rPr lang="fr-FR" sz="2400" dirty="0">
                <a:solidFill>
                  <a:schemeClr val="tx1"/>
                </a:solidFill>
              </a:rPr>
              <a:t>(</a:t>
            </a:r>
            <a:r>
              <a:rPr lang="fr-FR" sz="2400" i="1" dirty="0">
                <a:solidFill>
                  <a:schemeClr val="tx1"/>
                </a:solidFill>
              </a:rPr>
              <a:t>au revoir</a:t>
            </a:r>
            <a:r>
              <a:rPr lang="fr-FR" sz="2400" dirty="0">
                <a:solidFill>
                  <a:schemeClr val="tx1"/>
                </a:solidFill>
              </a:rPr>
              <a:t>)[</a:t>
            </a:r>
            <a:r>
              <a:rPr lang="fr-FR" sz="2400" dirty="0" err="1">
                <a:solidFill>
                  <a:schemeClr val="tx1"/>
                </a:solidFill>
              </a:rPr>
              <a:t>tsʃys</a:t>
            </a:r>
            <a:r>
              <a:rPr lang="fr-FR" sz="2400" dirty="0" smtClean="0">
                <a:solidFill>
                  <a:schemeClr val="tx1"/>
                </a:solidFill>
              </a:rPr>
              <a:t>]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" name="KAMISHIBAI audio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46472"/>
            <a:ext cx="8572560" cy="63824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858180" cy="5572164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Ils continuent leur vol plus au nord et ils passent au-dessus du père Noël.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-Bonjour père Noël, je suis </a:t>
            </a:r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-Hello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</a:rPr>
              <a:t>bonjour</a:t>
            </a:r>
            <a:r>
              <a:rPr lang="en-US" sz="2400" dirty="0">
                <a:solidFill>
                  <a:schemeClr val="tx1"/>
                </a:solidFill>
              </a:rPr>
              <a:t>) [</a:t>
            </a:r>
            <a:r>
              <a:rPr lang="en-US" sz="2400" dirty="0" err="1">
                <a:solidFill>
                  <a:schemeClr val="tx1"/>
                </a:solidFill>
              </a:rPr>
              <a:t>hə’loʊ</a:t>
            </a:r>
            <a:r>
              <a:rPr lang="en-US" sz="2400" dirty="0">
                <a:solidFill>
                  <a:schemeClr val="tx1"/>
                </a:solidFill>
              </a:rPr>
              <a:t>], </a:t>
            </a:r>
            <a:r>
              <a:rPr lang="en-US" dirty="0">
                <a:solidFill>
                  <a:schemeClr val="tx1"/>
                </a:solidFill>
              </a:rPr>
              <a:t>oh </a:t>
            </a:r>
            <a:r>
              <a:rPr lang="en-US" dirty="0" err="1" smtClean="0">
                <a:solidFill>
                  <a:schemeClr val="tx1"/>
                </a:solidFill>
              </a:rPr>
              <a:t>oh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oh</a:t>
            </a:r>
            <a:r>
              <a:rPr lang="en-US" dirty="0">
                <a:solidFill>
                  <a:schemeClr val="tx1"/>
                </a:solidFill>
              </a:rPr>
              <a:t>!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-Ton pays est très beau, mais je croyais qu’il y avait de la neige.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En ce moment, il n’y a pas de neige, va au pôle nord chez </a:t>
            </a:r>
            <a:r>
              <a:rPr lang="fr-FR" dirty="0" err="1" smtClean="0">
                <a:solidFill>
                  <a:schemeClr val="tx1"/>
                </a:solidFill>
              </a:rPr>
              <a:t>my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friend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(</a:t>
            </a:r>
            <a:r>
              <a:rPr lang="fr-FR" sz="2400" i="1" dirty="0" smtClean="0">
                <a:solidFill>
                  <a:schemeClr val="tx1"/>
                </a:solidFill>
              </a:rPr>
              <a:t>mon </a:t>
            </a:r>
            <a:r>
              <a:rPr lang="fr-FR" sz="2400" i="1" dirty="0">
                <a:solidFill>
                  <a:schemeClr val="tx1"/>
                </a:solidFill>
              </a:rPr>
              <a:t>amie</a:t>
            </a:r>
            <a:r>
              <a:rPr lang="fr-FR" sz="2400" dirty="0">
                <a:solidFill>
                  <a:schemeClr val="tx1"/>
                </a:solidFill>
              </a:rPr>
              <a:t>) [‘</a:t>
            </a:r>
            <a:r>
              <a:rPr lang="fr-FR" sz="2400" dirty="0" err="1">
                <a:solidFill>
                  <a:schemeClr val="tx1"/>
                </a:solidFill>
              </a:rPr>
              <a:t>maɪ</a:t>
            </a:r>
            <a:r>
              <a:rPr lang="fr-FR" sz="2400" dirty="0">
                <a:solidFill>
                  <a:schemeClr val="tx1"/>
                </a:solidFill>
              </a:rPr>
              <a:t> ‘</a:t>
            </a:r>
            <a:r>
              <a:rPr lang="fr-FR" sz="2400" dirty="0" err="1">
                <a:solidFill>
                  <a:schemeClr val="tx1"/>
                </a:solidFill>
              </a:rPr>
              <a:t>frendz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] </a:t>
            </a:r>
            <a:r>
              <a:rPr lang="fr-FR" dirty="0" err="1" smtClean="0">
                <a:solidFill>
                  <a:schemeClr val="tx1"/>
                </a:solidFill>
              </a:rPr>
              <a:t>Nuna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Et ils se dirent good bye ! </a:t>
            </a:r>
            <a:r>
              <a:rPr lang="fr-FR" sz="2400" dirty="0">
                <a:solidFill>
                  <a:schemeClr val="tx1"/>
                </a:solidFill>
              </a:rPr>
              <a:t>(</a:t>
            </a:r>
            <a:r>
              <a:rPr lang="fr-FR" sz="2400" i="1" dirty="0">
                <a:solidFill>
                  <a:schemeClr val="tx1"/>
                </a:solidFill>
              </a:rPr>
              <a:t>au revoir</a:t>
            </a:r>
            <a:r>
              <a:rPr lang="fr-FR" sz="2400" dirty="0">
                <a:solidFill>
                  <a:schemeClr val="tx1"/>
                </a:solidFill>
              </a:rPr>
              <a:t>)[,</a:t>
            </a:r>
            <a:r>
              <a:rPr lang="fr-FR" sz="2400" dirty="0" err="1">
                <a:solidFill>
                  <a:schemeClr val="tx1"/>
                </a:solidFill>
              </a:rPr>
              <a:t>gʊd</a:t>
            </a:r>
            <a:r>
              <a:rPr lang="fr-FR" sz="2400" dirty="0">
                <a:solidFill>
                  <a:schemeClr val="tx1"/>
                </a:solidFill>
              </a:rPr>
              <a:t>’</a:t>
            </a:r>
            <a:r>
              <a:rPr lang="fr-FR" sz="2400" dirty="0" err="1">
                <a:solidFill>
                  <a:schemeClr val="tx1"/>
                </a:solidFill>
              </a:rPr>
              <a:t>baɪ</a:t>
            </a:r>
            <a:r>
              <a:rPr lang="fr-FR" sz="2400" dirty="0">
                <a:solidFill>
                  <a:schemeClr val="tx1"/>
                </a:solidFill>
              </a:rPr>
              <a:t>].</a:t>
            </a:r>
          </a:p>
        </p:txBody>
      </p:sp>
      <p:pic>
        <p:nvPicPr>
          <p:cNvPr id="2" name="KAMISHIBAI audio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6612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42496" y="214290"/>
            <a:ext cx="8615784" cy="641461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215238" cy="3143272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Ils repartent et arrivent au pôle Nord.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Ils </a:t>
            </a:r>
            <a:r>
              <a:rPr lang="fr-FR" dirty="0">
                <a:solidFill>
                  <a:schemeClr val="tx1"/>
                </a:solidFill>
              </a:rPr>
              <a:t>la voient enfin, plein de neige 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« </a:t>
            </a:r>
            <a:r>
              <a:rPr lang="fr-FR" dirty="0" err="1">
                <a:solidFill>
                  <a:schemeClr val="tx1"/>
                </a:solidFill>
              </a:rPr>
              <a:t>Waouw</a:t>
            </a:r>
            <a:r>
              <a:rPr lang="fr-FR" dirty="0">
                <a:solidFill>
                  <a:schemeClr val="tx1"/>
                </a:solidFill>
              </a:rPr>
              <a:t>, la neige ! Brrr il fait froid ! »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KAMISHIBAI audio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4088" y="5157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14282" y="214290"/>
            <a:ext cx="8660109" cy="638982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143932" cy="57150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 a besoin d’une écharpe, d’un bonnet et d’une veste. Et il doit retrouver sa taille aussi.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Il trouve</a:t>
            </a:r>
            <a:r>
              <a:rPr lang="fr-FR" b="1" dirty="0">
                <a:solidFill>
                  <a:schemeClr val="tx1"/>
                </a:solidFill>
              </a:rPr>
              <a:t>ᓄᓇᕗᑦ</a:t>
            </a:r>
            <a:r>
              <a:rPr lang="fr-FR" sz="2600" dirty="0">
                <a:solidFill>
                  <a:schemeClr val="tx1"/>
                </a:solidFill>
              </a:rPr>
              <a:t>(</a:t>
            </a:r>
            <a:r>
              <a:rPr lang="fr-FR" sz="2600" i="1" dirty="0">
                <a:solidFill>
                  <a:schemeClr val="tx1"/>
                </a:solidFill>
              </a:rPr>
              <a:t>pays</a:t>
            </a:r>
            <a:r>
              <a:rPr lang="fr-FR" sz="2600" dirty="0">
                <a:solidFill>
                  <a:schemeClr val="tx1"/>
                </a:solidFill>
              </a:rPr>
              <a:t>)[</a:t>
            </a:r>
            <a:r>
              <a:rPr lang="fr-FR" sz="2600" dirty="0" err="1">
                <a:solidFill>
                  <a:schemeClr val="tx1"/>
                </a:solidFill>
              </a:rPr>
              <a:t>nuna</a:t>
            </a:r>
            <a:r>
              <a:rPr lang="fr-FR" sz="2600" dirty="0">
                <a:solidFill>
                  <a:schemeClr val="tx1"/>
                </a:solidFill>
              </a:rPr>
              <a:t>], </a:t>
            </a:r>
            <a:r>
              <a:rPr lang="fr-FR" dirty="0">
                <a:solidFill>
                  <a:schemeClr val="tx1"/>
                </a:solidFill>
              </a:rPr>
              <a:t>une grande dame qui était en train de pêcher.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-Bonjour, je suis </a:t>
            </a:r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. Vous êtes </a:t>
            </a:r>
            <a:r>
              <a:rPr lang="fr-FR" dirty="0" err="1">
                <a:solidFill>
                  <a:schemeClr val="tx1"/>
                </a:solidFill>
              </a:rPr>
              <a:t>Nuna</a:t>
            </a:r>
            <a:r>
              <a:rPr lang="fr-FR" dirty="0">
                <a:solidFill>
                  <a:schemeClr val="tx1"/>
                </a:solidFill>
              </a:rPr>
              <a:t>, l’amie du père-noël ?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dirty="0" smtClean="0">
                <a:solidFill>
                  <a:schemeClr val="tx1"/>
                </a:solidFill>
              </a:rPr>
              <a:t>            </a:t>
            </a:r>
            <a:r>
              <a:rPr lang="fr-FR" sz="2600" dirty="0" smtClean="0">
                <a:solidFill>
                  <a:schemeClr val="tx1"/>
                </a:solidFill>
              </a:rPr>
              <a:t>(</a:t>
            </a:r>
            <a:r>
              <a:rPr lang="fr-FR" sz="2600" i="1" dirty="0">
                <a:solidFill>
                  <a:schemeClr val="tx1"/>
                </a:solidFill>
              </a:rPr>
              <a:t>bonjour</a:t>
            </a:r>
            <a:r>
              <a:rPr lang="fr-FR" sz="2600" dirty="0">
                <a:solidFill>
                  <a:schemeClr val="tx1"/>
                </a:solidFill>
              </a:rPr>
              <a:t>)[</a:t>
            </a:r>
            <a:r>
              <a:rPr lang="fr-FR" sz="2600" dirty="0" err="1">
                <a:solidFill>
                  <a:schemeClr val="tx1"/>
                </a:solidFill>
              </a:rPr>
              <a:t>ulakut</a:t>
            </a:r>
            <a:r>
              <a:rPr lang="fr-FR" sz="2600" dirty="0">
                <a:solidFill>
                  <a:schemeClr val="tx1"/>
                </a:solidFill>
              </a:rPr>
              <a:t>], </a:t>
            </a:r>
            <a:r>
              <a:rPr lang="fr-FR" sz="2600" dirty="0" smtClean="0">
                <a:solidFill>
                  <a:schemeClr val="tx1"/>
                </a:solidFill>
              </a:rPr>
              <a:t>    (</a:t>
            </a:r>
            <a:r>
              <a:rPr lang="fr-FR" sz="2600" i="1" dirty="0">
                <a:solidFill>
                  <a:schemeClr val="tx1"/>
                </a:solidFill>
              </a:rPr>
              <a:t>oui</a:t>
            </a:r>
            <a:r>
              <a:rPr lang="fr-FR" sz="2600" dirty="0">
                <a:solidFill>
                  <a:schemeClr val="tx1"/>
                </a:solidFill>
              </a:rPr>
              <a:t>)[li], </a:t>
            </a:r>
            <a:r>
              <a:rPr lang="fr-FR" dirty="0">
                <a:solidFill>
                  <a:schemeClr val="tx1"/>
                </a:solidFill>
              </a:rPr>
              <a:t>je suis </a:t>
            </a:r>
            <a:r>
              <a:rPr lang="fr-FR" dirty="0" err="1">
                <a:solidFill>
                  <a:schemeClr val="tx1"/>
                </a:solidFill>
              </a:rPr>
              <a:t>Nuna</a:t>
            </a:r>
            <a:r>
              <a:rPr lang="fr-FR" dirty="0">
                <a:solidFill>
                  <a:schemeClr val="tx1"/>
                </a:solidFill>
              </a:rPr>
              <a:t>. Que tu es petit et que tu as froid, je vais t’aider.</a:t>
            </a:r>
          </a:p>
          <a:p>
            <a:pPr algn="just"/>
            <a:r>
              <a:rPr lang="fr-FR" dirty="0" err="1">
                <a:solidFill>
                  <a:schemeClr val="tx1"/>
                </a:solidFill>
              </a:rPr>
              <a:t>Nuna</a:t>
            </a:r>
            <a:r>
              <a:rPr lang="fr-FR" dirty="0">
                <a:solidFill>
                  <a:schemeClr val="tx1"/>
                </a:solidFill>
              </a:rPr>
              <a:t> prépare une potion avec le poisson qu’elle a péché.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err="1" smtClean="0">
                <a:solidFill>
                  <a:schemeClr val="tx1"/>
                </a:solidFill>
              </a:rPr>
              <a:t>Kossivi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la boit et grandit, grandit.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dame lui donne des vêtements bien chauds.</a:t>
            </a:r>
          </a:p>
          <a:p>
            <a:endParaRPr lang="fr-FR" dirty="0"/>
          </a:p>
        </p:txBody>
      </p:sp>
      <p:pic>
        <p:nvPicPr>
          <p:cNvPr id="4" name="Image 12" descr="http://iqaluit.free.fr/inuktitut/photos/ullaakkut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357562"/>
            <a:ext cx="1000132" cy="35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1" descr="http://iqaluit.free.fr/inuktitut/photos/ii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429000"/>
            <a:ext cx="285752" cy="27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AMISHIBAI audio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85728"/>
            <a:ext cx="8550629" cy="63579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7500990" cy="4143404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-ᓇᑯᕐᒦᒃ</a:t>
            </a:r>
            <a:r>
              <a:rPr lang="fr-FR" sz="2400" dirty="0">
                <a:solidFill>
                  <a:schemeClr val="tx1"/>
                </a:solidFill>
              </a:rPr>
              <a:t>(</a:t>
            </a:r>
            <a:r>
              <a:rPr lang="fr-FR" sz="2400" i="1" dirty="0">
                <a:solidFill>
                  <a:schemeClr val="tx1"/>
                </a:solidFill>
              </a:rPr>
              <a:t>merci</a:t>
            </a:r>
            <a:r>
              <a:rPr lang="fr-FR" sz="2400" dirty="0">
                <a:solidFill>
                  <a:schemeClr val="tx1"/>
                </a:solidFill>
              </a:rPr>
              <a:t>)[</a:t>
            </a:r>
            <a:r>
              <a:rPr lang="fr-FR" sz="2400" dirty="0" err="1">
                <a:solidFill>
                  <a:schemeClr val="tx1"/>
                </a:solidFill>
              </a:rPr>
              <a:t>nakuʁmik</a:t>
            </a:r>
            <a:r>
              <a:rPr lang="fr-FR" sz="2400" dirty="0">
                <a:solidFill>
                  <a:schemeClr val="tx1"/>
                </a:solidFill>
              </a:rPr>
              <a:t>]. </a:t>
            </a:r>
            <a:r>
              <a:rPr lang="fr-FR" dirty="0">
                <a:solidFill>
                  <a:schemeClr val="tx1"/>
                </a:solidFill>
              </a:rPr>
              <a:t>J’aime votre pays, c’est le lieu où je veux vivre, je l’aime tant.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dirty="0" err="1">
                <a:solidFill>
                  <a:schemeClr val="tx1"/>
                </a:solidFill>
              </a:rPr>
              <a:t>Xevi</a:t>
            </a:r>
            <a:r>
              <a:rPr lang="fr-FR" dirty="0">
                <a:solidFill>
                  <a:schemeClr val="tx1"/>
                </a:solidFill>
              </a:rPr>
              <a:t> l’oiseau restent vivre avec la dame dans sa maison.</a:t>
            </a:r>
          </a:p>
          <a:p>
            <a:pPr algn="r"/>
            <a:endParaRPr lang="fr-FR" b="1" dirty="0" smtClean="0"/>
          </a:p>
          <a:p>
            <a:pPr algn="r"/>
            <a:r>
              <a:rPr lang="fr-FR" b="1" dirty="0" smtClean="0"/>
              <a:t>FIN</a:t>
            </a:r>
            <a:endParaRPr lang="fr-FR" dirty="0"/>
          </a:p>
        </p:txBody>
      </p:sp>
      <p:pic>
        <p:nvPicPr>
          <p:cNvPr id="2" name="KAMISHIBAI audio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8605" y="517685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686748" cy="656681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14290"/>
            <a:ext cx="8544346" cy="636142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8900" b="1" dirty="0">
                <a:ea typeface="Script Ecole 2" pitchFamily="2" charset="0"/>
              </a:rPr>
              <a:t>Où est la neige 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786322"/>
            <a:ext cx="7572428" cy="1428760"/>
          </a:xfrm>
        </p:spPr>
        <p:txBody>
          <a:bodyPr>
            <a:normAutofit/>
          </a:bodyPr>
          <a:lstStyle/>
          <a:p>
            <a:r>
              <a:rPr lang="fr-FR" sz="2400" dirty="0" err="1"/>
              <a:t>Kamishibaï</a:t>
            </a:r>
            <a:r>
              <a:rPr lang="fr-FR" sz="2400" dirty="0"/>
              <a:t> écrit et illustré par les élèves de MS-GS de l’école Charles de Gaulle - Lomé</a:t>
            </a:r>
          </a:p>
          <a:p>
            <a:pPr algn="r"/>
            <a:r>
              <a:rPr lang="fr-FR" sz="2400" dirty="0"/>
              <a:t>Année 2023</a:t>
            </a:r>
          </a:p>
        </p:txBody>
      </p:sp>
      <p:pic>
        <p:nvPicPr>
          <p:cNvPr id="5" name="KAMISHIBAI audio0TIT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0562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643866" cy="5357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-Bonjour, je suis </a:t>
            </a:r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. Comment tu t’appelles ?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-N’di, </a:t>
            </a:r>
            <a:r>
              <a:rPr lang="fr-FR" dirty="0" err="1" smtClean="0">
                <a:solidFill>
                  <a:schemeClr val="tx1"/>
                </a:solidFill>
              </a:rPr>
              <a:t>oyo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nambé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Xevi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sz="2600" dirty="0">
                <a:solidFill>
                  <a:schemeClr val="tx1"/>
                </a:solidFill>
              </a:rPr>
              <a:t>(</a:t>
            </a:r>
            <a:r>
              <a:rPr lang="fr-FR" sz="2600" i="1" dirty="0">
                <a:solidFill>
                  <a:schemeClr val="tx1"/>
                </a:solidFill>
              </a:rPr>
              <a:t>bonjour, je m’appelle ‘oiseau’</a:t>
            </a:r>
            <a:r>
              <a:rPr lang="fr-FR" sz="2600" dirty="0">
                <a:solidFill>
                  <a:schemeClr val="tx1"/>
                </a:solidFill>
              </a:rPr>
              <a:t>) [</a:t>
            </a:r>
            <a:r>
              <a:rPr lang="fr-FR" sz="2600" dirty="0" smtClean="0">
                <a:solidFill>
                  <a:schemeClr val="tx1"/>
                </a:solidFill>
              </a:rPr>
              <a:t>n’di </a:t>
            </a:r>
            <a:r>
              <a:rPr lang="fr-FR" sz="2600" dirty="0" err="1" smtClean="0">
                <a:solidFill>
                  <a:schemeClr val="tx1"/>
                </a:solidFill>
              </a:rPr>
              <a:t>ojo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nambe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err="1" smtClean="0">
                <a:solidFill>
                  <a:schemeClr val="tx1"/>
                </a:solidFill>
              </a:rPr>
              <a:t>ʁevi</a:t>
            </a:r>
            <a:r>
              <a:rPr lang="fr-FR" sz="2600" dirty="0" smtClean="0">
                <a:solidFill>
                  <a:schemeClr val="tx1"/>
                </a:solidFill>
              </a:rPr>
              <a:t>]</a:t>
            </a:r>
            <a:endParaRPr lang="fr-FR" sz="2600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-Je cherche la neige.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Je sais où est la neige. Va, </a:t>
            </a:r>
            <a:r>
              <a:rPr lang="fr-FR" dirty="0" smtClean="0">
                <a:solidFill>
                  <a:schemeClr val="tx1"/>
                </a:solidFill>
              </a:rPr>
              <a:t>mi </a:t>
            </a:r>
            <a:r>
              <a:rPr lang="fr-FR" dirty="0" err="1" smtClean="0">
                <a:solidFill>
                  <a:schemeClr val="tx1"/>
                </a:solidFill>
              </a:rPr>
              <a:t>djo</a:t>
            </a:r>
            <a:r>
              <a:rPr lang="fr-FR" dirty="0">
                <a:solidFill>
                  <a:schemeClr val="tx1"/>
                </a:solidFill>
              </a:rPr>
              <a:t> ! </a:t>
            </a:r>
            <a:r>
              <a:rPr lang="fr-FR" sz="2600" dirty="0">
                <a:solidFill>
                  <a:schemeClr val="tx1"/>
                </a:solidFill>
              </a:rPr>
              <a:t>(</a:t>
            </a:r>
            <a:r>
              <a:rPr lang="fr-FR" sz="2600" i="1" dirty="0">
                <a:solidFill>
                  <a:schemeClr val="tx1"/>
                </a:solidFill>
              </a:rPr>
              <a:t>Viens, on y va !</a:t>
            </a:r>
            <a:r>
              <a:rPr lang="fr-FR" sz="2600" dirty="0">
                <a:solidFill>
                  <a:schemeClr val="tx1"/>
                </a:solidFill>
              </a:rPr>
              <a:t>) [Va mi </a:t>
            </a:r>
            <a:r>
              <a:rPr lang="fr-FR" sz="2600" dirty="0" err="1">
                <a:solidFill>
                  <a:schemeClr val="tx1"/>
                </a:solidFill>
              </a:rPr>
              <a:t>dʒo</a:t>
            </a:r>
            <a:r>
              <a:rPr lang="fr-FR" sz="2600" dirty="0" smtClean="0">
                <a:solidFill>
                  <a:schemeClr val="tx1"/>
                </a:solidFill>
              </a:rPr>
              <a:t>]</a:t>
            </a:r>
            <a:endParaRPr lang="fr-FR" sz="2600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L’oiseau lui donne alors une pierre précieuse qu’il doit manger.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Il devient tout petit comme une fourmi. Il monte sur l’oiseau.</a:t>
            </a:r>
          </a:p>
          <a:p>
            <a:endParaRPr lang="fr-FR" dirty="0"/>
          </a:p>
        </p:txBody>
      </p:sp>
      <p:pic>
        <p:nvPicPr>
          <p:cNvPr id="2" name="KAMISHIBAI audio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04048" y="53911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85720" y="285728"/>
            <a:ext cx="8501122" cy="62806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8072494" cy="2928958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L’oiseau suit le ruisseau, puis la rivière, puis le fleuve.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Il </a:t>
            </a:r>
            <a:r>
              <a:rPr lang="fr-FR" dirty="0">
                <a:solidFill>
                  <a:schemeClr val="tx1"/>
                </a:solidFill>
              </a:rPr>
              <a:t>vole pendant longtemps.</a:t>
            </a:r>
          </a:p>
        </p:txBody>
      </p:sp>
      <p:pic>
        <p:nvPicPr>
          <p:cNvPr id="2" name="KAMISHIBAI audio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01757" y="4985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04" y="285728"/>
            <a:ext cx="8531776" cy="63032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143932" cy="5500726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Ils arrivent en Egypte. Il fait très chaud ici. Ils voient un hippopotame dans le fleuve.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-Bonjour, je suis </a:t>
            </a:r>
            <a:r>
              <a:rPr lang="fr-FR" dirty="0" err="1">
                <a:solidFill>
                  <a:schemeClr val="tx1"/>
                </a:solidFill>
              </a:rPr>
              <a:t>Kossivi</a:t>
            </a:r>
            <a:r>
              <a:rPr lang="fr-FR" dirty="0">
                <a:solidFill>
                  <a:schemeClr val="tx1"/>
                </a:solidFill>
              </a:rPr>
              <a:t>. Comment tu t’appelles ?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err="1" smtClean="0">
                <a:solidFill>
                  <a:schemeClr val="tx1"/>
                </a:solidFill>
              </a:rPr>
              <a:t>صاباهيلكهير</a:t>
            </a:r>
            <a:r>
              <a:rPr lang="fr-FR" dirty="0" smtClean="0">
                <a:solidFill>
                  <a:schemeClr val="tx1"/>
                </a:solidFill>
              </a:rPr>
              <a:t>،</a:t>
            </a:r>
            <a:r>
              <a:rPr lang="fr-FR" dirty="0" err="1" smtClean="0">
                <a:solidFill>
                  <a:schemeClr val="tx1"/>
                </a:solidFill>
              </a:rPr>
              <a:t>يسميخيفاك</a:t>
            </a:r>
            <a:r>
              <a:rPr lang="fr-FR" dirty="0" smtClean="0">
                <a:solidFill>
                  <a:schemeClr val="tx1"/>
                </a:solidFill>
              </a:rPr>
              <a:t> . </a:t>
            </a:r>
            <a:r>
              <a:rPr lang="fr-FR" sz="2400" dirty="0">
                <a:solidFill>
                  <a:schemeClr val="tx1"/>
                </a:solidFill>
              </a:rPr>
              <a:t>(</a:t>
            </a:r>
            <a:r>
              <a:rPr lang="fr-FR" sz="2400" i="1" dirty="0">
                <a:solidFill>
                  <a:schemeClr val="tx1"/>
                </a:solidFill>
              </a:rPr>
              <a:t>bonjour, je m’appelle ‘comment ça va ?’</a:t>
            </a:r>
            <a:r>
              <a:rPr lang="fr-FR" sz="2400" dirty="0">
                <a:solidFill>
                  <a:schemeClr val="tx1"/>
                </a:solidFill>
              </a:rPr>
              <a:t>) [</a:t>
            </a:r>
            <a:r>
              <a:rPr lang="fr-FR" sz="2400" dirty="0" smtClean="0">
                <a:solidFill>
                  <a:schemeClr val="tx1"/>
                </a:solidFill>
              </a:rPr>
              <a:t>Saba </a:t>
            </a:r>
            <a:r>
              <a:rPr lang="fr-FR" sz="2400" dirty="0" err="1" smtClean="0">
                <a:solidFill>
                  <a:schemeClr val="tx1"/>
                </a:solidFill>
              </a:rPr>
              <a:t>ɛl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kɛr</a:t>
            </a:r>
            <a:r>
              <a:rPr lang="fr-FR" sz="2400" dirty="0">
                <a:solidFill>
                  <a:schemeClr val="tx1"/>
                </a:solidFill>
              </a:rPr>
              <a:t>, </a:t>
            </a:r>
            <a:r>
              <a:rPr lang="fr-FR" sz="2400" dirty="0" err="1" smtClean="0">
                <a:solidFill>
                  <a:schemeClr val="tx1"/>
                </a:solidFill>
              </a:rPr>
              <a:t>ɛs</a:t>
            </a:r>
            <a:r>
              <a:rPr lang="fr-FR" sz="2400" dirty="0" smtClean="0">
                <a:solidFill>
                  <a:schemeClr val="tx1"/>
                </a:solidFill>
              </a:rPr>
              <a:t> mi </a:t>
            </a:r>
            <a:r>
              <a:rPr lang="fr-FR" sz="2400" dirty="0" err="1" smtClean="0">
                <a:solidFill>
                  <a:schemeClr val="tx1"/>
                </a:solidFill>
              </a:rPr>
              <a:t>kifak</a:t>
            </a:r>
            <a:r>
              <a:rPr lang="fr-FR" sz="2400" dirty="0" smtClean="0">
                <a:solidFill>
                  <a:schemeClr val="tx1"/>
                </a:solidFill>
              </a:rPr>
              <a:t>]</a:t>
            </a:r>
            <a:endParaRPr lang="fr-FR" sz="2400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-Ton pays est très beau, mais je cherche la neige.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Il n’y en a pas ici.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Et ils se dirent </a:t>
            </a:r>
            <a:r>
              <a:rPr lang="fr-FR" dirty="0" err="1">
                <a:solidFill>
                  <a:schemeClr val="tx1"/>
                </a:solidFill>
              </a:rPr>
              <a:t>يلايلليكآ</a:t>
            </a:r>
            <a:r>
              <a:rPr lang="fr-FR" dirty="0">
                <a:solidFill>
                  <a:schemeClr val="tx1"/>
                </a:solidFill>
              </a:rPr>
              <a:t>! </a:t>
            </a:r>
            <a:r>
              <a:rPr lang="fr-FR" sz="2400" dirty="0">
                <a:solidFill>
                  <a:schemeClr val="tx1"/>
                </a:solidFill>
              </a:rPr>
              <a:t>(</a:t>
            </a:r>
            <a:r>
              <a:rPr lang="fr-FR" sz="2400" i="1" dirty="0">
                <a:solidFill>
                  <a:schemeClr val="tx1"/>
                </a:solidFill>
              </a:rPr>
              <a:t>au revoir</a:t>
            </a:r>
            <a:r>
              <a:rPr lang="fr-FR" sz="2400" dirty="0">
                <a:solidFill>
                  <a:schemeClr val="tx1"/>
                </a:solidFill>
              </a:rPr>
              <a:t>)[</a:t>
            </a:r>
            <a:r>
              <a:rPr lang="fr-FR" sz="2400" dirty="0" err="1" smtClean="0">
                <a:solidFill>
                  <a:schemeClr val="tx1"/>
                </a:solidFill>
              </a:rPr>
              <a:t>ila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ɛl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likaa</a:t>
            </a:r>
            <a:r>
              <a:rPr lang="fr-FR" sz="2400" dirty="0" smtClean="0">
                <a:solidFill>
                  <a:schemeClr val="tx1"/>
                </a:solidFill>
              </a:rPr>
              <a:t>]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" name="KAMISHIBAI audio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3861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357298"/>
            <a:ext cx="7786742" cy="4286280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Ils reprennent leur route, et voient la mer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 soleil chauffe, l’eau s’évapore. </a:t>
            </a:r>
            <a:endParaRPr lang="fr-FR" dirty="0" smtClean="0">
              <a:solidFill>
                <a:schemeClr val="tx1"/>
              </a:solidFill>
            </a:endParaRPr>
          </a:p>
          <a:p>
            <a:pPr algn="just"/>
            <a:endParaRPr lang="fr-FR" dirty="0" smtClean="0">
              <a:solidFill>
                <a:schemeClr val="tx1"/>
              </a:solidFill>
            </a:endParaRPr>
          </a:p>
          <a:p>
            <a:pPr algn="just"/>
            <a:r>
              <a:rPr lang="fr-FR" dirty="0" smtClean="0">
                <a:solidFill>
                  <a:schemeClr val="tx1"/>
                </a:solidFill>
              </a:rPr>
              <a:t>Ils </a:t>
            </a:r>
            <a:r>
              <a:rPr lang="fr-FR" dirty="0">
                <a:solidFill>
                  <a:schemeClr val="tx1"/>
                </a:solidFill>
              </a:rPr>
              <a:t>doivent suivre les nuages pour trouver la neige. Aller vers le froid, encore plus au nord.</a:t>
            </a:r>
          </a:p>
        </p:txBody>
      </p:sp>
      <p:pic>
        <p:nvPicPr>
          <p:cNvPr id="2" name="KAMISHIBAI audio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387</Words>
  <Application>Microsoft Office PowerPoint</Application>
  <PresentationFormat>Affichage à l'écran (4:3)</PresentationFormat>
  <Paragraphs>58</Paragraphs>
  <Slides>21</Slides>
  <Notes>0</Notes>
  <HiddenSlides>0</HiddenSlides>
  <MMClips>11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Script Ecole 2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Où est la neige 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Où est la neige ?</dc:title>
  <dc:creator>Lionoror</dc:creator>
  <cp:lastModifiedBy>CPAIEN</cp:lastModifiedBy>
  <cp:revision>9</cp:revision>
  <dcterms:created xsi:type="dcterms:W3CDTF">2023-04-09T11:06:16Z</dcterms:created>
  <dcterms:modified xsi:type="dcterms:W3CDTF">2023-04-19T15:52:23Z</dcterms:modified>
</cp:coreProperties>
</file>